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4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слав Николов" initials="МН" lastIdx="1" clrIdx="0">
    <p:extLst>
      <p:ext uri="{19B8F6BF-5375-455C-9EA6-DF929625EA0E}">
        <p15:presenceInfo xmlns:p15="http://schemas.microsoft.com/office/powerpoint/2012/main" userId="Мирослав Никол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47929-A215-4354-AB21-343DF92786E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F639D-7AFA-4515-BBF1-1992C86AD3E1}">
      <dgm:prSet/>
      <dgm:spPr/>
      <dgm:t>
        <a:bodyPr/>
        <a:lstStyle/>
        <a:p>
          <a:r>
            <a:rPr lang="bg-BG" b="0" i="0" dirty="0"/>
            <a:t>Избиране на подходящ сензор, който да измерва изменението на позицията по осите.</a:t>
          </a:r>
          <a:endParaRPr lang="en-US" dirty="0"/>
        </a:p>
      </dgm:t>
    </dgm:pt>
    <dgm:pt modelId="{FD1D30F0-C220-4281-AEE2-50518E30A7D8}" type="parTrans" cxnId="{57168313-8269-4310-AFC2-B199F33BA5DF}">
      <dgm:prSet/>
      <dgm:spPr/>
      <dgm:t>
        <a:bodyPr/>
        <a:lstStyle/>
        <a:p>
          <a:endParaRPr lang="en-US"/>
        </a:p>
      </dgm:t>
    </dgm:pt>
    <dgm:pt modelId="{77827324-044E-4814-9A83-4417852C628A}" type="sibTrans" cxnId="{57168313-8269-4310-AFC2-B199F33BA5DF}">
      <dgm:prSet/>
      <dgm:spPr/>
      <dgm:t>
        <a:bodyPr/>
        <a:lstStyle/>
        <a:p>
          <a:endParaRPr lang="en-US"/>
        </a:p>
      </dgm:t>
    </dgm:pt>
    <dgm:pt modelId="{5AC80CCC-0D71-4D47-80A3-F02182197634}">
      <dgm:prSet/>
      <dgm:spPr/>
      <dgm:t>
        <a:bodyPr/>
        <a:lstStyle/>
        <a:p>
          <a:r>
            <a:rPr lang="bg-BG" b="0" i="0" dirty="0"/>
            <a:t>Филтриране на резултата, така че да няма излишни движения.</a:t>
          </a:r>
          <a:endParaRPr lang="en-US" dirty="0"/>
        </a:p>
      </dgm:t>
    </dgm:pt>
    <dgm:pt modelId="{BCC57A88-B32B-4E01-835C-58D1D5467B51}" type="parTrans" cxnId="{BA9F8F97-ED3B-46C3-8957-C2358970FCB2}">
      <dgm:prSet/>
      <dgm:spPr/>
      <dgm:t>
        <a:bodyPr/>
        <a:lstStyle/>
        <a:p>
          <a:endParaRPr lang="en-US"/>
        </a:p>
      </dgm:t>
    </dgm:pt>
    <dgm:pt modelId="{05F2A541-E85F-4131-B4F5-46DBDF6418A8}" type="sibTrans" cxnId="{BA9F8F97-ED3B-46C3-8957-C2358970FCB2}">
      <dgm:prSet/>
      <dgm:spPr/>
      <dgm:t>
        <a:bodyPr/>
        <a:lstStyle/>
        <a:p>
          <a:endParaRPr lang="en-US"/>
        </a:p>
      </dgm:t>
    </dgm:pt>
    <dgm:pt modelId="{A9D9BFDC-2BD3-4240-A755-D79B86FC82D4}">
      <dgm:prSet/>
      <dgm:spPr/>
      <dgm:t>
        <a:bodyPr/>
        <a:lstStyle/>
        <a:p>
          <a:r>
            <a:rPr lang="bg-BG" dirty="0" err="1"/>
            <a:t>Серво</a:t>
          </a:r>
          <a:r>
            <a:rPr lang="bg-BG" dirty="0"/>
            <a:t> моторите нямат достатъчно мощност и причиняват излишни движения.</a:t>
          </a:r>
          <a:endParaRPr lang="en-US" dirty="0"/>
        </a:p>
      </dgm:t>
    </dgm:pt>
    <dgm:pt modelId="{13CFEBE8-464F-4125-AA99-6EE82D6846EA}" type="parTrans" cxnId="{072971FC-5D05-4311-A896-429BC0A75CC8}">
      <dgm:prSet/>
      <dgm:spPr/>
      <dgm:t>
        <a:bodyPr/>
        <a:lstStyle/>
        <a:p>
          <a:endParaRPr lang="en-US"/>
        </a:p>
      </dgm:t>
    </dgm:pt>
    <dgm:pt modelId="{BE7A1D62-59F1-4DD0-94F1-60818810679D}" type="sibTrans" cxnId="{072971FC-5D05-4311-A896-429BC0A75CC8}">
      <dgm:prSet/>
      <dgm:spPr/>
      <dgm:t>
        <a:bodyPr/>
        <a:lstStyle/>
        <a:p>
          <a:endParaRPr lang="en-US"/>
        </a:p>
      </dgm:t>
    </dgm:pt>
    <dgm:pt modelId="{848CBA5F-9E2B-4780-94E7-4EE70DFDDDAF}" type="pres">
      <dgm:prSet presAssocID="{CD747929-A215-4354-AB21-343DF92786E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7EAD74-EB56-482F-A32D-DB69F80047CF}" type="pres">
      <dgm:prSet presAssocID="{CA6F639D-7AFA-4515-BBF1-1992C86AD3E1}" presName="hierRoot1" presStyleCnt="0"/>
      <dgm:spPr/>
    </dgm:pt>
    <dgm:pt modelId="{758C9E5C-2AAE-4752-BB68-0578C98729B4}" type="pres">
      <dgm:prSet presAssocID="{CA6F639D-7AFA-4515-BBF1-1992C86AD3E1}" presName="composite" presStyleCnt="0"/>
      <dgm:spPr/>
    </dgm:pt>
    <dgm:pt modelId="{135D42C5-C773-4B86-A851-58F26D7C818E}" type="pres">
      <dgm:prSet presAssocID="{CA6F639D-7AFA-4515-BBF1-1992C86AD3E1}" presName="background" presStyleLbl="node0" presStyleIdx="0" presStyleCnt="3"/>
      <dgm:spPr/>
    </dgm:pt>
    <dgm:pt modelId="{8471464B-50BD-4882-87B6-DA57AF99C682}" type="pres">
      <dgm:prSet presAssocID="{CA6F639D-7AFA-4515-BBF1-1992C86AD3E1}" presName="text" presStyleLbl="fgAcc0" presStyleIdx="0" presStyleCnt="3">
        <dgm:presLayoutVars>
          <dgm:chPref val="3"/>
        </dgm:presLayoutVars>
      </dgm:prSet>
      <dgm:spPr/>
    </dgm:pt>
    <dgm:pt modelId="{2C835A98-8C80-4B2A-BD66-64CD0783E3DE}" type="pres">
      <dgm:prSet presAssocID="{CA6F639D-7AFA-4515-BBF1-1992C86AD3E1}" presName="hierChild2" presStyleCnt="0"/>
      <dgm:spPr/>
    </dgm:pt>
    <dgm:pt modelId="{C6885B41-C6B3-4F7D-86F2-7216D2436AE8}" type="pres">
      <dgm:prSet presAssocID="{5AC80CCC-0D71-4D47-80A3-F02182197634}" presName="hierRoot1" presStyleCnt="0"/>
      <dgm:spPr/>
    </dgm:pt>
    <dgm:pt modelId="{9920A551-6471-47A6-AD45-191DD082EAE5}" type="pres">
      <dgm:prSet presAssocID="{5AC80CCC-0D71-4D47-80A3-F02182197634}" presName="composite" presStyleCnt="0"/>
      <dgm:spPr/>
    </dgm:pt>
    <dgm:pt modelId="{9FFB82CE-8ACA-47DB-8573-1607C4BB055C}" type="pres">
      <dgm:prSet presAssocID="{5AC80CCC-0D71-4D47-80A3-F02182197634}" presName="background" presStyleLbl="node0" presStyleIdx="1" presStyleCnt="3"/>
      <dgm:spPr/>
    </dgm:pt>
    <dgm:pt modelId="{2B032609-DB6A-485E-AE82-FFBF2351FB59}" type="pres">
      <dgm:prSet presAssocID="{5AC80CCC-0D71-4D47-80A3-F02182197634}" presName="text" presStyleLbl="fgAcc0" presStyleIdx="1" presStyleCnt="3">
        <dgm:presLayoutVars>
          <dgm:chPref val="3"/>
        </dgm:presLayoutVars>
      </dgm:prSet>
      <dgm:spPr/>
    </dgm:pt>
    <dgm:pt modelId="{3966FEEE-38F0-41DB-A1A3-2DBE7C3C3A42}" type="pres">
      <dgm:prSet presAssocID="{5AC80CCC-0D71-4D47-80A3-F02182197634}" presName="hierChild2" presStyleCnt="0"/>
      <dgm:spPr/>
    </dgm:pt>
    <dgm:pt modelId="{46054516-5E12-403B-8BFB-5F752664E1F8}" type="pres">
      <dgm:prSet presAssocID="{A9D9BFDC-2BD3-4240-A755-D79B86FC82D4}" presName="hierRoot1" presStyleCnt="0"/>
      <dgm:spPr/>
    </dgm:pt>
    <dgm:pt modelId="{62ED8399-3638-4119-AF8A-814D515ED9BE}" type="pres">
      <dgm:prSet presAssocID="{A9D9BFDC-2BD3-4240-A755-D79B86FC82D4}" presName="composite" presStyleCnt="0"/>
      <dgm:spPr/>
    </dgm:pt>
    <dgm:pt modelId="{C83B5351-CB9C-40CA-AAAA-6D7983897B11}" type="pres">
      <dgm:prSet presAssocID="{A9D9BFDC-2BD3-4240-A755-D79B86FC82D4}" presName="background" presStyleLbl="node0" presStyleIdx="2" presStyleCnt="3"/>
      <dgm:spPr/>
    </dgm:pt>
    <dgm:pt modelId="{32D5CDFA-6294-4596-A0C1-6341C81C57EF}" type="pres">
      <dgm:prSet presAssocID="{A9D9BFDC-2BD3-4240-A755-D79B86FC82D4}" presName="text" presStyleLbl="fgAcc0" presStyleIdx="2" presStyleCnt="3">
        <dgm:presLayoutVars>
          <dgm:chPref val="3"/>
        </dgm:presLayoutVars>
      </dgm:prSet>
      <dgm:spPr/>
    </dgm:pt>
    <dgm:pt modelId="{B4D135D0-9B58-4EE2-9689-D9FB037243AF}" type="pres">
      <dgm:prSet presAssocID="{A9D9BFDC-2BD3-4240-A755-D79B86FC82D4}" presName="hierChild2" presStyleCnt="0"/>
      <dgm:spPr/>
    </dgm:pt>
  </dgm:ptLst>
  <dgm:cxnLst>
    <dgm:cxn modelId="{57168313-8269-4310-AFC2-B199F33BA5DF}" srcId="{CD747929-A215-4354-AB21-343DF92786E2}" destId="{CA6F639D-7AFA-4515-BBF1-1992C86AD3E1}" srcOrd="0" destOrd="0" parTransId="{FD1D30F0-C220-4281-AEE2-50518E30A7D8}" sibTransId="{77827324-044E-4814-9A83-4417852C628A}"/>
    <dgm:cxn modelId="{9C7A2B4C-38DE-469A-8A25-AF7FDCF77BC6}" type="presOf" srcId="{5AC80CCC-0D71-4D47-80A3-F02182197634}" destId="{2B032609-DB6A-485E-AE82-FFBF2351FB59}" srcOrd="0" destOrd="0" presId="urn:microsoft.com/office/officeart/2005/8/layout/hierarchy1"/>
    <dgm:cxn modelId="{B14C8686-7ABD-4470-8C58-0451778AA871}" type="presOf" srcId="{CD747929-A215-4354-AB21-343DF92786E2}" destId="{848CBA5F-9E2B-4780-94E7-4EE70DFDDDAF}" srcOrd="0" destOrd="0" presId="urn:microsoft.com/office/officeart/2005/8/layout/hierarchy1"/>
    <dgm:cxn modelId="{BA9F8F97-ED3B-46C3-8957-C2358970FCB2}" srcId="{CD747929-A215-4354-AB21-343DF92786E2}" destId="{5AC80CCC-0D71-4D47-80A3-F02182197634}" srcOrd="1" destOrd="0" parTransId="{BCC57A88-B32B-4E01-835C-58D1D5467B51}" sibTransId="{05F2A541-E85F-4131-B4F5-46DBDF6418A8}"/>
    <dgm:cxn modelId="{ACE526D2-CDB6-4E40-A373-26584AB12124}" type="presOf" srcId="{CA6F639D-7AFA-4515-BBF1-1992C86AD3E1}" destId="{8471464B-50BD-4882-87B6-DA57AF99C682}" srcOrd="0" destOrd="0" presId="urn:microsoft.com/office/officeart/2005/8/layout/hierarchy1"/>
    <dgm:cxn modelId="{C1A59DD8-B970-49F0-B0E2-F6E76A83FECF}" type="presOf" srcId="{A9D9BFDC-2BD3-4240-A755-D79B86FC82D4}" destId="{32D5CDFA-6294-4596-A0C1-6341C81C57EF}" srcOrd="0" destOrd="0" presId="urn:microsoft.com/office/officeart/2005/8/layout/hierarchy1"/>
    <dgm:cxn modelId="{072971FC-5D05-4311-A896-429BC0A75CC8}" srcId="{CD747929-A215-4354-AB21-343DF92786E2}" destId="{A9D9BFDC-2BD3-4240-A755-D79B86FC82D4}" srcOrd="2" destOrd="0" parTransId="{13CFEBE8-464F-4125-AA99-6EE82D6846EA}" sibTransId="{BE7A1D62-59F1-4DD0-94F1-60818810679D}"/>
    <dgm:cxn modelId="{4BE3D288-1F3E-4648-AF89-6AF193859CD0}" type="presParOf" srcId="{848CBA5F-9E2B-4780-94E7-4EE70DFDDDAF}" destId="{B27EAD74-EB56-482F-A32D-DB69F80047CF}" srcOrd="0" destOrd="0" presId="urn:microsoft.com/office/officeart/2005/8/layout/hierarchy1"/>
    <dgm:cxn modelId="{FD99BA39-6E28-48F8-886F-6B909C786370}" type="presParOf" srcId="{B27EAD74-EB56-482F-A32D-DB69F80047CF}" destId="{758C9E5C-2AAE-4752-BB68-0578C98729B4}" srcOrd="0" destOrd="0" presId="urn:microsoft.com/office/officeart/2005/8/layout/hierarchy1"/>
    <dgm:cxn modelId="{2DE414F1-39A2-47F8-BBF2-5E2C26B7AE67}" type="presParOf" srcId="{758C9E5C-2AAE-4752-BB68-0578C98729B4}" destId="{135D42C5-C773-4B86-A851-58F26D7C818E}" srcOrd="0" destOrd="0" presId="urn:microsoft.com/office/officeart/2005/8/layout/hierarchy1"/>
    <dgm:cxn modelId="{7D88F218-2C48-4805-8C51-5C58E9F98B09}" type="presParOf" srcId="{758C9E5C-2AAE-4752-BB68-0578C98729B4}" destId="{8471464B-50BD-4882-87B6-DA57AF99C682}" srcOrd="1" destOrd="0" presId="urn:microsoft.com/office/officeart/2005/8/layout/hierarchy1"/>
    <dgm:cxn modelId="{F7211F3A-652C-4499-8403-ACA18F70DB80}" type="presParOf" srcId="{B27EAD74-EB56-482F-A32D-DB69F80047CF}" destId="{2C835A98-8C80-4B2A-BD66-64CD0783E3DE}" srcOrd="1" destOrd="0" presId="urn:microsoft.com/office/officeart/2005/8/layout/hierarchy1"/>
    <dgm:cxn modelId="{5874E49B-E864-4880-809F-B4DE264812DB}" type="presParOf" srcId="{848CBA5F-9E2B-4780-94E7-4EE70DFDDDAF}" destId="{C6885B41-C6B3-4F7D-86F2-7216D2436AE8}" srcOrd="1" destOrd="0" presId="urn:microsoft.com/office/officeart/2005/8/layout/hierarchy1"/>
    <dgm:cxn modelId="{07EFD1E9-815E-4B28-9CB2-3B91A459893D}" type="presParOf" srcId="{C6885B41-C6B3-4F7D-86F2-7216D2436AE8}" destId="{9920A551-6471-47A6-AD45-191DD082EAE5}" srcOrd="0" destOrd="0" presId="urn:microsoft.com/office/officeart/2005/8/layout/hierarchy1"/>
    <dgm:cxn modelId="{CE4E69D5-A2AD-4076-B02E-778A1AD2F2B1}" type="presParOf" srcId="{9920A551-6471-47A6-AD45-191DD082EAE5}" destId="{9FFB82CE-8ACA-47DB-8573-1607C4BB055C}" srcOrd="0" destOrd="0" presId="urn:microsoft.com/office/officeart/2005/8/layout/hierarchy1"/>
    <dgm:cxn modelId="{4906DB08-9E92-42DB-A63D-A5D9DADEF443}" type="presParOf" srcId="{9920A551-6471-47A6-AD45-191DD082EAE5}" destId="{2B032609-DB6A-485E-AE82-FFBF2351FB59}" srcOrd="1" destOrd="0" presId="urn:microsoft.com/office/officeart/2005/8/layout/hierarchy1"/>
    <dgm:cxn modelId="{DEB80358-3E21-4BF5-AEDC-C84F94E0D7FC}" type="presParOf" srcId="{C6885B41-C6B3-4F7D-86F2-7216D2436AE8}" destId="{3966FEEE-38F0-41DB-A1A3-2DBE7C3C3A42}" srcOrd="1" destOrd="0" presId="urn:microsoft.com/office/officeart/2005/8/layout/hierarchy1"/>
    <dgm:cxn modelId="{D80CD67F-3C93-42F6-9FA4-2439D5EC294C}" type="presParOf" srcId="{848CBA5F-9E2B-4780-94E7-4EE70DFDDDAF}" destId="{46054516-5E12-403B-8BFB-5F752664E1F8}" srcOrd="2" destOrd="0" presId="urn:microsoft.com/office/officeart/2005/8/layout/hierarchy1"/>
    <dgm:cxn modelId="{3C4F7E7B-6442-485B-BF57-100210E4C4B2}" type="presParOf" srcId="{46054516-5E12-403B-8BFB-5F752664E1F8}" destId="{62ED8399-3638-4119-AF8A-814D515ED9BE}" srcOrd="0" destOrd="0" presId="urn:microsoft.com/office/officeart/2005/8/layout/hierarchy1"/>
    <dgm:cxn modelId="{AFF150EB-F456-4C18-A2E6-D34157120416}" type="presParOf" srcId="{62ED8399-3638-4119-AF8A-814D515ED9BE}" destId="{C83B5351-CB9C-40CA-AAAA-6D7983897B11}" srcOrd="0" destOrd="0" presId="urn:microsoft.com/office/officeart/2005/8/layout/hierarchy1"/>
    <dgm:cxn modelId="{A285B4F7-8B0F-4670-B084-34BF471363BF}" type="presParOf" srcId="{62ED8399-3638-4119-AF8A-814D515ED9BE}" destId="{32D5CDFA-6294-4596-A0C1-6341C81C57EF}" srcOrd="1" destOrd="0" presId="urn:microsoft.com/office/officeart/2005/8/layout/hierarchy1"/>
    <dgm:cxn modelId="{DF6A370B-4F83-4DFD-AC66-0949C20D828C}" type="presParOf" srcId="{46054516-5E12-403B-8BFB-5F752664E1F8}" destId="{B4D135D0-9B58-4EE2-9689-D9FB037243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1007F4-A7B5-47FA-80CA-2FF959A0C11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7DCDEE-27DA-4153-97D5-C47E71AD25C2}">
      <dgm:prSet/>
      <dgm:spPr/>
      <dgm:t>
        <a:bodyPr/>
        <a:lstStyle/>
        <a:p>
          <a:r>
            <a:rPr lang="bg-BG" b="0" i="0" dirty="0"/>
            <a:t>Заменяне на </a:t>
          </a:r>
          <a:r>
            <a:rPr lang="bg-BG" b="0" i="0" dirty="0" err="1"/>
            <a:t>серво</a:t>
          </a:r>
          <a:r>
            <a:rPr lang="bg-BG" b="0" i="0" dirty="0"/>
            <a:t> моторите със </a:t>
          </a:r>
          <a:r>
            <a:rPr lang="bg-BG" b="0" i="0" dirty="0" err="1"/>
            <a:t>стъпкови</a:t>
          </a:r>
          <a:r>
            <a:rPr lang="bg-BG" b="0" i="0" dirty="0"/>
            <a:t> мотори за по- голяма прецизност.</a:t>
          </a:r>
          <a:endParaRPr lang="en-US" dirty="0"/>
        </a:p>
      </dgm:t>
    </dgm:pt>
    <dgm:pt modelId="{ED01E1E7-F459-4F81-81F8-0D6BB5B894DD}" type="parTrans" cxnId="{D03B235E-9001-469B-BDA5-93E3DCFCC986}">
      <dgm:prSet/>
      <dgm:spPr/>
      <dgm:t>
        <a:bodyPr/>
        <a:lstStyle/>
        <a:p>
          <a:endParaRPr lang="en-US"/>
        </a:p>
      </dgm:t>
    </dgm:pt>
    <dgm:pt modelId="{089C6FA9-AAB4-4539-B6F9-FDF81B433D25}" type="sibTrans" cxnId="{D03B235E-9001-469B-BDA5-93E3DCFCC986}">
      <dgm:prSet/>
      <dgm:spPr/>
      <dgm:t>
        <a:bodyPr/>
        <a:lstStyle/>
        <a:p>
          <a:endParaRPr lang="en-US"/>
        </a:p>
      </dgm:t>
    </dgm:pt>
    <dgm:pt modelId="{340CC554-F3A2-410F-9FBD-29DE7076D3D4}">
      <dgm:prSet/>
      <dgm:spPr/>
      <dgm:t>
        <a:bodyPr/>
        <a:lstStyle/>
        <a:p>
          <a:r>
            <a:rPr lang="bg-BG" b="0" i="0" dirty="0"/>
            <a:t>Усъвършенстване на кода, обработващ информацията от сензора.</a:t>
          </a:r>
          <a:endParaRPr lang="en-US" dirty="0"/>
        </a:p>
      </dgm:t>
    </dgm:pt>
    <dgm:pt modelId="{13DA2C57-1C48-4F33-866E-0F5021541C65}" type="parTrans" cxnId="{5B7420D3-6383-415C-8F5F-98D1C914A087}">
      <dgm:prSet/>
      <dgm:spPr/>
      <dgm:t>
        <a:bodyPr/>
        <a:lstStyle/>
        <a:p>
          <a:endParaRPr lang="en-US"/>
        </a:p>
      </dgm:t>
    </dgm:pt>
    <dgm:pt modelId="{2BFEECAF-48D1-4F5A-A134-10B7AAED41CD}" type="sibTrans" cxnId="{5B7420D3-6383-415C-8F5F-98D1C914A087}">
      <dgm:prSet/>
      <dgm:spPr/>
      <dgm:t>
        <a:bodyPr/>
        <a:lstStyle/>
        <a:p>
          <a:endParaRPr lang="en-US"/>
        </a:p>
      </dgm:t>
    </dgm:pt>
    <dgm:pt modelId="{2A893874-756D-4BAC-BB82-8DA28FBC9484}" type="pres">
      <dgm:prSet presAssocID="{1B1007F4-A7B5-47FA-80CA-2FF959A0C1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2B3A98-8831-448A-A692-4472EF030ABE}" type="pres">
      <dgm:prSet presAssocID="{CF7DCDEE-27DA-4153-97D5-C47E71AD25C2}" presName="hierRoot1" presStyleCnt="0"/>
      <dgm:spPr/>
    </dgm:pt>
    <dgm:pt modelId="{1B8EF1A8-BCE5-4541-A8C6-48E44E9FEDB8}" type="pres">
      <dgm:prSet presAssocID="{CF7DCDEE-27DA-4153-97D5-C47E71AD25C2}" presName="composite" presStyleCnt="0"/>
      <dgm:spPr/>
    </dgm:pt>
    <dgm:pt modelId="{A7E0C2DD-F7AD-4AC1-B465-610CAB82A9D4}" type="pres">
      <dgm:prSet presAssocID="{CF7DCDEE-27DA-4153-97D5-C47E71AD25C2}" presName="background" presStyleLbl="node0" presStyleIdx="0" presStyleCnt="2"/>
      <dgm:spPr/>
    </dgm:pt>
    <dgm:pt modelId="{6529BC6E-EE56-49F3-BFC5-14384B39EA83}" type="pres">
      <dgm:prSet presAssocID="{CF7DCDEE-27DA-4153-97D5-C47E71AD25C2}" presName="text" presStyleLbl="fgAcc0" presStyleIdx="0" presStyleCnt="2">
        <dgm:presLayoutVars>
          <dgm:chPref val="3"/>
        </dgm:presLayoutVars>
      </dgm:prSet>
      <dgm:spPr/>
    </dgm:pt>
    <dgm:pt modelId="{968709D4-03F1-4D6C-BC30-CD612FB153FA}" type="pres">
      <dgm:prSet presAssocID="{CF7DCDEE-27DA-4153-97D5-C47E71AD25C2}" presName="hierChild2" presStyleCnt="0"/>
      <dgm:spPr/>
    </dgm:pt>
    <dgm:pt modelId="{B2D92AFB-1095-41A3-8F18-802B323534E7}" type="pres">
      <dgm:prSet presAssocID="{340CC554-F3A2-410F-9FBD-29DE7076D3D4}" presName="hierRoot1" presStyleCnt="0"/>
      <dgm:spPr/>
    </dgm:pt>
    <dgm:pt modelId="{FA48678A-ECC0-4697-A37C-D5DDD6527E82}" type="pres">
      <dgm:prSet presAssocID="{340CC554-F3A2-410F-9FBD-29DE7076D3D4}" presName="composite" presStyleCnt="0"/>
      <dgm:spPr/>
    </dgm:pt>
    <dgm:pt modelId="{AD41C6F1-6C1E-43B9-94F9-560A67B1209C}" type="pres">
      <dgm:prSet presAssocID="{340CC554-F3A2-410F-9FBD-29DE7076D3D4}" presName="background" presStyleLbl="node0" presStyleIdx="1" presStyleCnt="2"/>
      <dgm:spPr/>
    </dgm:pt>
    <dgm:pt modelId="{91BE1B57-070B-4397-9A37-034878889CB5}" type="pres">
      <dgm:prSet presAssocID="{340CC554-F3A2-410F-9FBD-29DE7076D3D4}" presName="text" presStyleLbl="fgAcc0" presStyleIdx="1" presStyleCnt="2">
        <dgm:presLayoutVars>
          <dgm:chPref val="3"/>
        </dgm:presLayoutVars>
      </dgm:prSet>
      <dgm:spPr/>
    </dgm:pt>
    <dgm:pt modelId="{AFE7ADBB-B79E-4FCE-9DE9-CDB913712B16}" type="pres">
      <dgm:prSet presAssocID="{340CC554-F3A2-410F-9FBD-29DE7076D3D4}" presName="hierChild2" presStyleCnt="0"/>
      <dgm:spPr/>
    </dgm:pt>
  </dgm:ptLst>
  <dgm:cxnLst>
    <dgm:cxn modelId="{42F17C1B-6AA9-441F-AB42-3EAA6DA242A7}" type="presOf" srcId="{CF7DCDEE-27DA-4153-97D5-C47E71AD25C2}" destId="{6529BC6E-EE56-49F3-BFC5-14384B39EA83}" srcOrd="0" destOrd="0" presId="urn:microsoft.com/office/officeart/2005/8/layout/hierarchy1"/>
    <dgm:cxn modelId="{D03B235E-9001-469B-BDA5-93E3DCFCC986}" srcId="{1B1007F4-A7B5-47FA-80CA-2FF959A0C11A}" destId="{CF7DCDEE-27DA-4153-97D5-C47E71AD25C2}" srcOrd="0" destOrd="0" parTransId="{ED01E1E7-F459-4F81-81F8-0D6BB5B894DD}" sibTransId="{089C6FA9-AAB4-4539-B6F9-FDF81B433D25}"/>
    <dgm:cxn modelId="{5206C1B4-02F4-4267-8A76-E37D57008B4E}" type="presOf" srcId="{340CC554-F3A2-410F-9FBD-29DE7076D3D4}" destId="{91BE1B57-070B-4397-9A37-034878889CB5}" srcOrd="0" destOrd="0" presId="urn:microsoft.com/office/officeart/2005/8/layout/hierarchy1"/>
    <dgm:cxn modelId="{5B7420D3-6383-415C-8F5F-98D1C914A087}" srcId="{1B1007F4-A7B5-47FA-80CA-2FF959A0C11A}" destId="{340CC554-F3A2-410F-9FBD-29DE7076D3D4}" srcOrd="1" destOrd="0" parTransId="{13DA2C57-1C48-4F33-866E-0F5021541C65}" sibTransId="{2BFEECAF-48D1-4F5A-A134-10B7AAED41CD}"/>
    <dgm:cxn modelId="{7C7E73F9-1752-44AD-8EAD-FD3A13E6042F}" type="presOf" srcId="{1B1007F4-A7B5-47FA-80CA-2FF959A0C11A}" destId="{2A893874-756D-4BAC-BB82-8DA28FBC9484}" srcOrd="0" destOrd="0" presId="urn:microsoft.com/office/officeart/2005/8/layout/hierarchy1"/>
    <dgm:cxn modelId="{F57A4DD6-C49D-49DA-BFFC-D0C2AE51F090}" type="presParOf" srcId="{2A893874-756D-4BAC-BB82-8DA28FBC9484}" destId="{832B3A98-8831-448A-A692-4472EF030ABE}" srcOrd="0" destOrd="0" presId="urn:microsoft.com/office/officeart/2005/8/layout/hierarchy1"/>
    <dgm:cxn modelId="{57203519-B8CC-46FB-A5A3-8AADE13D2CC7}" type="presParOf" srcId="{832B3A98-8831-448A-A692-4472EF030ABE}" destId="{1B8EF1A8-BCE5-4541-A8C6-48E44E9FEDB8}" srcOrd="0" destOrd="0" presId="urn:microsoft.com/office/officeart/2005/8/layout/hierarchy1"/>
    <dgm:cxn modelId="{45B9F4DC-3A39-436A-A4EF-E6A50779BF43}" type="presParOf" srcId="{1B8EF1A8-BCE5-4541-A8C6-48E44E9FEDB8}" destId="{A7E0C2DD-F7AD-4AC1-B465-610CAB82A9D4}" srcOrd="0" destOrd="0" presId="urn:microsoft.com/office/officeart/2005/8/layout/hierarchy1"/>
    <dgm:cxn modelId="{5805109E-AF08-434C-A83E-610D93F58B76}" type="presParOf" srcId="{1B8EF1A8-BCE5-4541-A8C6-48E44E9FEDB8}" destId="{6529BC6E-EE56-49F3-BFC5-14384B39EA83}" srcOrd="1" destOrd="0" presId="urn:microsoft.com/office/officeart/2005/8/layout/hierarchy1"/>
    <dgm:cxn modelId="{17A01AFF-3031-4628-A1FB-FC9A57F79E5B}" type="presParOf" srcId="{832B3A98-8831-448A-A692-4472EF030ABE}" destId="{968709D4-03F1-4D6C-BC30-CD612FB153FA}" srcOrd="1" destOrd="0" presId="urn:microsoft.com/office/officeart/2005/8/layout/hierarchy1"/>
    <dgm:cxn modelId="{D6D685BD-98EE-4268-B18A-08C937F1927D}" type="presParOf" srcId="{2A893874-756D-4BAC-BB82-8DA28FBC9484}" destId="{B2D92AFB-1095-41A3-8F18-802B323534E7}" srcOrd="1" destOrd="0" presId="urn:microsoft.com/office/officeart/2005/8/layout/hierarchy1"/>
    <dgm:cxn modelId="{CADD8CA3-C91C-447C-A765-F737A4523A84}" type="presParOf" srcId="{B2D92AFB-1095-41A3-8F18-802B323534E7}" destId="{FA48678A-ECC0-4697-A37C-D5DDD6527E82}" srcOrd="0" destOrd="0" presId="urn:microsoft.com/office/officeart/2005/8/layout/hierarchy1"/>
    <dgm:cxn modelId="{31C45B73-4B63-4F51-967B-FEE4F813121A}" type="presParOf" srcId="{FA48678A-ECC0-4697-A37C-D5DDD6527E82}" destId="{AD41C6F1-6C1E-43B9-94F9-560A67B1209C}" srcOrd="0" destOrd="0" presId="urn:microsoft.com/office/officeart/2005/8/layout/hierarchy1"/>
    <dgm:cxn modelId="{5F83E19A-6619-4188-8F93-D95EEB79CD6B}" type="presParOf" srcId="{FA48678A-ECC0-4697-A37C-D5DDD6527E82}" destId="{91BE1B57-070B-4397-9A37-034878889CB5}" srcOrd="1" destOrd="0" presId="urn:microsoft.com/office/officeart/2005/8/layout/hierarchy1"/>
    <dgm:cxn modelId="{648366C6-2B64-4E02-BE62-C03BD48AD169}" type="presParOf" srcId="{B2D92AFB-1095-41A3-8F18-802B323534E7}" destId="{AFE7ADBB-B79E-4FCE-9DE9-CDB913712B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D42C5-C773-4B86-A851-58F26D7C818E}">
      <dsp:nvSpPr>
        <dsp:cNvPr id="0" name=""/>
        <dsp:cNvSpPr/>
      </dsp:nvSpPr>
      <dsp:spPr>
        <a:xfrm>
          <a:off x="0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71464B-50BD-4882-87B6-DA57AF99C682}">
      <dsp:nvSpPr>
        <dsp:cNvPr id="0" name=""/>
        <dsp:cNvSpPr/>
      </dsp:nvSpPr>
      <dsp:spPr>
        <a:xfrm>
          <a:off x="344763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b="0" i="0" kern="1200" dirty="0"/>
            <a:t>Избиране на подходящ сензор, който да измерва изменението на позицията по осите.</a:t>
          </a:r>
          <a:endParaRPr lang="en-US" sz="2100" kern="1200" dirty="0"/>
        </a:p>
      </dsp:txBody>
      <dsp:txXfrm>
        <a:off x="402472" y="755340"/>
        <a:ext cx="2987454" cy="1854905"/>
      </dsp:txXfrm>
    </dsp:sp>
    <dsp:sp modelId="{9FFB82CE-8ACA-47DB-8573-1607C4BB055C}">
      <dsp:nvSpPr>
        <dsp:cNvPr id="0" name=""/>
        <dsp:cNvSpPr/>
      </dsp:nvSpPr>
      <dsp:spPr>
        <a:xfrm>
          <a:off x="3792399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032609-DB6A-485E-AE82-FFBF2351FB59}">
      <dsp:nvSpPr>
        <dsp:cNvPr id="0" name=""/>
        <dsp:cNvSpPr/>
      </dsp:nvSpPr>
      <dsp:spPr>
        <a:xfrm>
          <a:off x="4137162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b="0" i="0" kern="1200" dirty="0"/>
            <a:t>Филтриране на резултата, така че да няма излишни движения.</a:t>
          </a:r>
          <a:endParaRPr lang="en-US" sz="2100" kern="1200" dirty="0"/>
        </a:p>
      </dsp:txBody>
      <dsp:txXfrm>
        <a:off x="4194871" y="755340"/>
        <a:ext cx="2987454" cy="1854905"/>
      </dsp:txXfrm>
    </dsp:sp>
    <dsp:sp modelId="{C83B5351-CB9C-40CA-AAAA-6D7983897B11}">
      <dsp:nvSpPr>
        <dsp:cNvPr id="0" name=""/>
        <dsp:cNvSpPr/>
      </dsp:nvSpPr>
      <dsp:spPr>
        <a:xfrm>
          <a:off x="7584798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D5CDFA-6294-4596-A0C1-6341C81C57EF}">
      <dsp:nvSpPr>
        <dsp:cNvPr id="0" name=""/>
        <dsp:cNvSpPr/>
      </dsp:nvSpPr>
      <dsp:spPr>
        <a:xfrm>
          <a:off x="7929561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kern="1200" dirty="0" err="1"/>
            <a:t>Серво</a:t>
          </a:r>
          <a:r>
            <a:rPr lang="bg-BG" sz="2100" kern="1200" dirty="0"/>
            <a:t> моторите нямат достатъчно мощност и причиняват излишни движения.</a:t>
          </a:r>
          <a:endParaRPr lang="en-US" sz="2100" kern="1200" dirty="0"/>
        </a:p>
      </dsp:txBody>
      <dsp:txXfrm>
        <a:off x="7987270" y="755340"/>
        <a:ext cx="2987454" cy="1854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C2DD-F7AD-4AC1-B465-610CAB82A9D4}">
      <dsp:nvSpPr>
        <dsp:cNvPr id="0" name=""/>
        <dsp:cNvSpPr/>
      </dsp:nvSpPr>
      <dsp:spPr>
        <a:xfrm>
          <a:off x="1174" y="16146"/>
          <a:ext cx="4124157" cy="2618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9BC6E-EE56-49F3-BFC5-14384B39EA83}">
      <dsp:nvSpPr>
        <dsp:cNvPr id="0" name=""/>
        <dsp:cNvSpPr/>
      </dsp:nvSpPr>
      <dsp:spPr>
        <a:xfrm>
          <a:off x="459414" y="451474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b="0" i="0" kern="1200" dirty="0"/>
            <a:t>Заменяне на </a:t>
          </a:r>
          <a:r>
            <a:rPr lang="bg-BG" sz="2900" b="0" i="0" kern="1200" dirty="0" err="1"/>
            <a:t>серво</a:t>
          </a:r>
          <a:r>
            <a:rPr lang="bg-BG" sz="2900" b="0" i="0" kern="1200" dirty="0"/>
            <a:t> моторите със </a:t>
          </a:r>
          <a:r>
            <a:rPr lang="bg-BG" sz="2900" b="0" i="0" kern="1200" dirty="0" err="1"/>
            <a:t>стъпкови</a:t>
          </a:r>
          <a:r>
            <a:rPr lang="bg-BG" sz="2900" b="0" i="0" kern="1200" dirty="0"/>
            <a:t> мотори за по- голяма прецизност.</a:t>
          </a:r>
          <a:endParaRPr lang="en-US" sz="2900" kern="1200" dirty="0"/>
        </a:p>
      </dsp:txBody>
      <dsp:txXfrm>
        <a:off x="536117" y="528177"/>
        <a:ext cx="3970751" cy="2465433"/>
      </dsp:txXfrm>
    </dsp:sp>
    <dsp:sp modelId="{AD41C6F1-6C1E-43B9-94F9-560A67B1209C}">
      <dsp:nvSpPr>
        <dsp:cNvPr id="0" name=""/>
        <dsp:cNvSpPr/>
      </dsp:nvSpPr>
      <dsp:spPr>
        <a:xfrm>
          <a:off x="5041811" y="16146"/>
          <a:ext cx="4124157" cy="2618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E1B57-070B-4397-9A37-034878889CB5}">
      <dsp:nvSpPr>
        <dsp:cNvPr id="0" name=""/>
        <dsp:cNvSpPr/>
      </dsp:nvSpPr>
      <dsp:spPr>
        <a:xfrm>
          <a:off x="5500051" y="451474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b="0" i="0" kern="1200" dirty="0"/>
            <a:t>Усъвършенстване на кода, обработващ информацията от сензора.</a:t>
          </a:r>
          <a:endParaRPr lang="en-US" sz="2900" kern="1200" dirty="0"/>
        </a:p>
      </dsp:txBody>
      <dsp:txXfrm>
        <a:off x="5576754" y="528177"/>
        <a:ext cx="3970751" cy="2465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7791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1468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6620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7639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5965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4364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9320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1220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9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448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3036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5085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889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4531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019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297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8821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2F2AB7-3686-4457-8AFE-97FFCC80A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825" y="1143000"/>
            <a:ext cx="6268246" cy="3134032"/>
          </a:xfrm>
        </p:spPr>
        <p:txBody>
          <a:bodyPr>
            <a:normAutofit/>
          </a:bodyPr>
          <a:lstStyle/>
          <a:p>
            <a:r>
              <a:rPr lang="bg-BG" sz="6600"/>
              <a:t>Стабилизатор за екшън камера</a:t>
            </a:r>
            <a:endParaRPr lang="en-US" sz="660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BFC6872-9F24-41CE-8828-E9E09A685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4825" y="4473677"/>
            <a:ext cx="6268246" cy="1268144"/>
          </a:xfrm>
        </p:spPr>
        <p:txBody>
          <a:bodyPr>
            <a:normAutofit/>
          </a:bodyPr>
          <a:lstStyle/>
          <a:p>
            <a:r>
              <a:rPr lang="bg-BG" sz="2000"/>
              <a:t>Мирослав Николов</a:t>
            </a:r>
          </a:p>
          <a:p>
            <a:r>
              <a:rPr lang="bg-BG" sz="2000"/>
              <a:t>Деян Златанов</a:t>
            </a:r>
            <a:endParaRPr lang="en-US" sz="2000"/>
          </a:p>
        </p:txBody>
      </p:sp>
      <p:pic>
        <p:nvPicPr>
          <p:cNvPr id="5" name="Картина 4" descr="Картина, която съдържа електроника, камера, държащ&#10;&#10;Описанието е генерирано автоматично">
            <a:extLst>
              <a:ext uri="{FF2B5EF4-FFF2-40B4-BE49-F238E27FC236}">
                <a16:creationId xmlns:a16="http://schemas.microsoft.com/office/drawing/2014/main" id="{81ED2740-006C-4B50-ABCF-9FE15DD0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47" y="1113063"/>
            <a:ext cx="3089696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3206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FHD0002">
            <a:hlinkClick r:id="" action="ppaction://media"/>
            <a:extLst>
              <a:ext uri="{FF2B5EF4-FFF2-40B4-BE49-F238E27FC236}">
                <a16:creationId xmlns:a16="http://schemas.microsoft.com/office/drawing/2014/main" id="{D316867A-1EE9-447E-BCDE-08ADEF4C2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3475" y="540878"/>
            <a:ext cx="7445049" cy="418784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022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1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F78168C-8DE3-44D1-ABE2-37B5AB9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Благодарим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Ви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за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вниманието</a:t>
            </a:r>
            <a:r>
              <a:rPr lang="en-US" sz="540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5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93B4C1D-8A74-4AEF-BF62-11F51CD3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Цел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268A969-9CA2-4DD0-9803-E197E603F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5240851"/>
            <a:ext cx="8825658" cy="828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cap="all" dirty="0" err="1">
                <a:solidFill>
                  <a:schemeClr val="tx2"/>
                </a:solidFill>
              </a:rPr>
              <a:t>Създаване</a:t>
            </a:r>
            <a:r>
              <a:rPr lang="en-US" sz="2400" cap="all" dirty="0">
                <a:solidFill>
                  <a:schemeClr val="tx2"/>
                </a:solidFill>
              </a:rPr>
              <a:t> </a:t>
            </a:r>
            <a:r>
              <a:rPr lang="en-US" sz="2400" cap="all" dirty="0" err="1">
                <a:solidFill>
                  <a:schemeClr val="tx2"/>
                </a:solidFill>
              </a:rPr>
              <a:t>уред</a:t>
            </a:r>
            <a:r>
              <a:rPr lang="en-US" sz="2400" cap="all" dirty="0">
                <a:solidFill>
                  <a:schemeClr val="tx2"/>
                </a:solidFill>
              </a:rPr>
              <a:t>, </a:t>
            </a:r>
            <a:r>
              <a:rPr lang="en-US" sz="2400" cap="all" dirty="0" err="1">
                <a:solidFill>
                  <a:schemeClr val="tx2"/>
                </a:solidFill>
              </a:rPr>
              <a:t>който</a:t>
            </a:r>
            <a:r>
              <a:rPr lang="en-US" sz="2400" cap="all" dirty="0">
                <a:solidFill>
                  <a:schemeClr val="tx2"/>
                </a:solidFill>
              </a:rPr>
              <a:t>  </a:t>
            </a:r>
            <a:r>
              <a:rPr lang="bg-BG" sz="2400" cap="all" dirty="0">
                <a:solidFill>
                  <a:schemeClr val="tx2"/>
                </a:solidFill>
              </a:rPr>
              <a:t>подържа камера перпендикулярно на земната повърхност</a:t>
            </a:r>
            <a:endParaRPr lang="en-US" sz="2400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2328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D5EF504-6B17-4EF5-AF86-3637DA5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елементи</a:t>
            </a:r>
            <a:endParaRPr lang="en-US" dirty="0"/>
          </a:p>
        </p:txBody>
      </p:sp>
      <p:pic>
        <p:nvPicPr>
          <p:cNvPr id="1026" name="Picture 2" descr="Motion sensor MPU6050 - Joy-IT">
            <a:extLst>
              <a:ext uri="{FF2B5EF4-FFF2-40B4-BE49-F238E27FC236}">
                <a16:creationId xmlns:a16="http://schemas.microsoft.com/office/drawing/2014/main" id="{379F49AD-0C96-42B8-81D3-3BB285AEE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89" y="3488425"/>
            <a:ext cx="2221754" cy="22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Arduino Uno Atmega328P CH340G Development Board Online|Robu">
            <a:extLst>
              <a:ext uri="{FF2B5EF4-FFF2-40B4-BE49-F238E27FC236}">
                <a16:creationId xmlns:a16="http://schemas.microsoft.com/office/drawing/2014/main" id="{FC38683F-ABD9-448B-A308-C02D7973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5" y="2478767"/>
            <a:ext cx="4342270" cy="434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Free png Download free STL SG90 servo motor ・ Cults ...">
            <a:extLst>
              <a:ext uri="{FF2B5EF4-FFF2-40B4-BE49-F238E27FC236}">
                <a16:creationId xmlns:a16="http://schemas.microsoft.com/office/drawing/2014/main" id="{70BB4DC0-386F-41F9-88E9-A273388A2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 bwMode="auto">
          <a:xfrm>
            <a:off x="5066731" y="3028807"/>
            <a:ext cx="2058537" cy="1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ownload Free png Download free STL SG90 servo motor ・ Cults ...">
            <a:extLst>
              <a:ext uri="{FF2B5EF4-FFF2-40B4-BE49-F238E27FC236}">
                <a16:creationId xmlns:a16="http://schemas.microsoft.com/office/drawing/2014/main" id="{EE9A7520-C60E-41D7-AB7B-72CAA2CDA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 bwMode="auto">
          <a:xfrm>
            <a:off x="5066731" y="4864290"/>
            <a:ext cx="2058537" cy="1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DFD2A6FE-3575-4AAB-B7DE-58D856A09D9F}"/>
              </a:ext>
            </a:extLst>
          </p:cNvPr>
          <p:cNvSpPr txBox="1"/>
          <p:nvPr/>
        </p:nvSpPr>
        <p:spPr>
          <a:xfrm>
            <a:off x="8407021" y="2517337"/>
            <a:ext cx="233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MPU6050  Accelerometer and gyroscope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B007EA39-E32E-41AA-B9F6-186C1D538992}"/>
              </a:ext>
            </a:extLst>
          </p:cNvPr>
          <p:cNvSpPr txBox="1"/>
          <p:nvPr/>
        </p:nvSpPr>
        <p:spPr>
          <a:xfrm>
            <a:off x="1154954" y="2794336"/>
            <a:ext cx="28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 Uno R3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D8F532E-C6E8-4476-91F1-EF98494BEE5D}"/>
              </a:ext>
            </a:extLst>
          </p:cNvPr>
          <p:cNvSpPr txBox="1"/>
          <p:nvPr/>
        </p:nvSpPr>
        <p:spPr>
          <a:xfrm>
            <a:off x="4957077" y="2350089"/>
            <a:ext cx="227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SG90 Servo motors</a:t>
            </a:r>
          </a:p>
        </p:txBody>
      </p:sp>
    </p:spTree>
    <p:extLst>
      <p:ext uri="{BB962C8B-B14F-4D97-AF65-F5344CB8AC3E}">
        <p14:creationId xmlns:p14="http://schemas.microsoft.com/office/powerpoint/2010/main" val="312556612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F23561-1B12-4CF4-A303-81B0B1B74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F1CF5AFA-C728-418D-B4B0-CF2F64763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9D942150-2B6B-4027-8CEB-51FC802F5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7B021B42-C7AD-4A0E-B578-EC69166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13">
              <a:extLst>
                <a:ext uri="{FF2B5EF4-FFF2-40B4-BE49-F238E27FC236}">
                  <a16:creationId xmlns:a16="http://schemas.microsoft.com/office/drawing/2014/main" id="{09706CD1-4F04-4587-8FC9-7485201A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77070398-A36A-4C86-8D61-DC51AF1C2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15">
              <a:extLst>
                <a:ext uri="{FF2B5EF4-FFF2-40B4-BE49-F238E27FC236}">
                  <a16:creationId xmlns:a16="http://schemas.microsoft.com/office/drawing/2014/main" id="{9EEA27D8-468F-493E-B416-E45CAF7BA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16">
              <a:extLst>
                <a:ext uri="{FF2B5EF4-FFF2-40B4-BE49-F238E27FC236}">
                  <a16:creationId xmlns:a16="http://schemas.microsoft.com/office/drawing/2014/main" id="{49DD7E91-6F6C-48EB-B527-7789F9581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0618F4C-E37A-4410-8CA1-E3D341D6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487621E-2D29-4256-9113-D476E7B6B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6B12E03-42B3-4F64-AA1A-83965FF05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7299D74-38CA-4FE9-8C5D-EA0DA11A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64579-54EE-4B00-ABDE-CC6C32B7A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13CCAF-CCDB-4C6F-A5F5-304F5E1ED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6F9588B-174D-40E8-987D-A76329EF5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A11849-8571-49CD-8068-4EEF37C96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A21100-B2B8-4886-A184-7E9D86BFF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2A074922-EB80-4E66-BFB1-8CA407C8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0C0619E-6856-4E70-A71A-29C280E8E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2FD629B-0E42-425D-B92B-7C52D9DE6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B0CA18-00C6-4BD3-815C-7CA00C2875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 err="1"/>
              <a:t>Схема</a:t>
            </a:r>
            <a:r>
              <a:rPr lang="en-US" sz="3300" dirty="0"/>
              <a:t> </a:t>
            </a:r>
            <a:r>
              <a:rPr lang="en-US" sz="3300" dirty="0" err="1"/>
              <a:t>на</a:t>
            </a:r>
            <a:r>
              <a:rPr lang="en-US" sz="3300" dirty="0"/>
              <a:t> </a:t>
            </a:r>
            <a:r>
              <a:rPr lang="en-US" sz="3300" dirty="0" err="1"/>
              <a:t>свързване</a:t>
            </a:r>
            <a:endParaRPr lang="en-US" sz="3300" dirty="0"/>
          </a:p>
        </p:txBody>
      </p:sp>
      <p:pic>
        <p:nvPicPr>
          <p:cNvPr id="4" name="Картина 3" descr="Картина, която съдърж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A9A4A3C6-23B6-44DE-BBBD-0E74D72A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77" y="2341259"/>
            <a:ext cx="1669006" cy="3324218"/>
          </a:xfrm>
          <a:prstGeom prst="rect">
            <a:avLst/>
          </a:prstGeom>
        </p:spPr>
      </p:pic>
      <p:pic>
        <p:nvPicPr>
          <p:cNvPr id="5" name="Контейнер за съдържание 4" descr="Картина, която съдържа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15CC30E6-D396-4A22-9F5C-D896437A0B0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0" y="1759141"/>
            <a:ext cx="6242562" cy="38079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563CBD-2D3A-4DB7-964B-217BD919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934811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4CA915-1C61-4AB9-BD7E-429BCDB5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>
                <a:solidFill>
                  <a:srgbClr val="EBEBEB"/>
                </a:solidFill>
              </a:rPr>
              <a:t>Затруднения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7" name="Контейнер за съдържание 2">
            <a:extLst>
              <a:ext uri="{FF2B5EF4-FFF2-40B4-BE49-F238E27FC236}">
                <a16:creationId xmlns:a16="http://schemas.microsoft.com/office/drawing/2014/main" id="{4CEA2EFD-7448-483C-8756-22C302166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97143"/>
              </p:ext>
            </p:extLst>
          </p:nvPr>
        </p:nvGraphicFramePr>
        <p:xfrm>
          <a:off x="487018" y="3021494"/>
          <a:ext cx="11032434" cy="3038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96064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023417-5F50-4B4E-A44D-21E96885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EBEBEB"/>
                </a:solidFill>
              </a:rPr>
              <a:t>Бъдещи подобрения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5" name="Контейнер за съдържание 2">
            <a:extLst>
              <a:ext uri="{FF2B5EF4-FFF2-40B4-BE49-F238E27FC236}">
                <a16:creationId xmlns:a16="http://schemas.microsoft.com/office/drawing/2014/main" id="{E65B600C-45FE-4F0B-8E61-1F78A4A97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1060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205447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60F4F4F-F165-4BDA-814D-8078D9BD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35301197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VI_7682">
            <a:hlinkClick r:id="" action="ppaction://media"/>
            <a:extLst>
              <a:ext uri="{FF2B5EF4-FFF2-40B4-BE49-F238E27FC236}">
                <a16:creationId xmlns:a16="http://schemas.microsoft.com/office/drawing/2014/main" id="{00BBFC31-7BA2-4617-8358-7890DF792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330414" y="1832433"/>
            <a:ext cx="5676684" cy="3193134"/>
          </a:xfrm>
          <a:prstGeom prst="rect">
            <a:avLst/>
          </a:prstGeom>
        </p:spPr>
      </p:pic>
      <p:pic>
        <p:nvPicPr>
          <p:cNvPr id="7" name="MVI_7682_1">
            <a:hlinkClick r:id="" action="ppaction://media"/>
            <a:extLst>
              <a:ext uri="{FF2B5EF4-FFF2-40B4-BE49-F238E27FC236}">
                <a16:creationId xmlns:a16="http://schemas.microsoft.com/office/drawing/2014/main" id="{2D8673D2-896B-47B7-ACDC-F76ED24295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5485979" y="1832433"/>
            <a:ext cx="5676684" cy="31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70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VI_7682_2">
            <a:hlinkClick r:id="" action="ppaction://media"/>
            <a:extLst>
              <a:ext uri="{FF2B5EF4-FFF2-40B4-BE49-F238E27FC236}">
                <a16:creationId xmlns:a16="http://schemas.microsoft.com/office/drawing/2014/main" id="{AC42EE17-A4D2-4426-AB3F-71BEFD782E5D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4665" y="643467"/>
            <a:ext cx="7262669" cy="408525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090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Йон – заседателна зала">
  <a:themeElements>
    <a:clrScheme name="Йон – заседателна зала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Йон – заседателна зала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Йон – заседателна зала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100</Words>
  <Application>Microsoft Office PowerPoint</Application>
  <PresentationFormat>Широк екран</PresentationFormat>
  <Paragraphs>19</Paragraphs>
  <Slides>11</Slides>
  <Notes>0</Notes>
  <HiddenSlides>0</HiddenSlides>
  <MMClips>4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Йон – заседателна зала</vt:lpstr>
      <vt:lpstr>Стабилизатор за екшън камера</vt:lpstr>
      <vt:lpstr>Цел</vt:lpstr>
      <vt:lpstr>Използвани елементи</vt:lpstr>
      <vt:lpstr>Схема на свързване</vt:lpstr>
      <vt:lpstr>Затруднения</vt:lpstr>
      <vt:lpstr>Бъдещи подобрения</vt:lpstr>
      <vt:lpstr>Демонстрация</vt:lpstr>
      <vt:lpstr>Презентация на PowerPoint</vt:lpstr>
      <vt:lpstr>Презентация на PowerPoint</vt:lpstr>
      <vt:lpstr>Презентация на PowerPoint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Стабилизатор за екшън камера</dc:title>
  <dc:creator>Мирослав Николов</dc:creator>
  <cp:lastModifiedBy>Мирослав Николов</cp:lastModifiedBy>
  <cp:revision>1</cp:revision>
  <dcterms:created xsi:type="dcterms:W3CDTF">2020-07-09T07:26:51Z</dcterms:created>
  <dcterms:modified xsi:type="dcterms:W3CDTF">2020-07-09T07:29:49Z</dcterms:modified>
</cp:coreProperties>
</file>